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2"/>
  </p:notesMasterIdLst>
  <p:sldIdLst>
    <p:sldId id="256" r:id="rId2"/>
    <p:sldId id="257" r:id="rId3"/>
    <p:sldId id="263" r:id="rId4"/>
    <p:sldId id="262" r:id="rId5"/>
    <p:sldId id="260" r:id="rId6"/>
    <p:sldId id="259" r:id="rId7"/>
    <p:sldId id="266" r:id="rId8"/>
    <p:sldId id="265" r:id="rId9"/>
    <p:sldId id="264" r:id="rId10"/>
    <p:sldId id="261" r:id="rId11"/>
  </p:sldIdLst>
  <p:sldSz cx="12192000" cy="6858000"/>
  <p:notesSz cx="6858000" cy="9144000"/>
  <p:embeddedFontLst>
    <p:embeddedFont>
      <p:font typeface="맑은 고딕" panose="020B0503020000020004" pitchFamily="50" charset="-127"/>
      <p:regular r:id="rId13"/>
      <p:bold r:id="rId14"/>
    </p:embeddedFont>
    <p:embeddedFont>
      <p:font typeface="DX시인과나" panose="02020600000000000000" pitchFamily="18" charset="-127"/>
      <p:regular r:id="rId1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20" autoAdjust="0"/>
    <p:restoredTop sz="94660"/>
  </p:normalViewPr>
  <p:slideViewPr>
    <p:cSldViewPr snapToGrid="0" showGuides="1">
      <p:cViewPr varScale="1">
        <p:scale>
          <a:sx n="87" d="100"/>
          <a:sy n="87" d="100"/>
        </p:scale>
        <p:origin x="715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935A21-DD78-4CC2-AD9D-1CE800C3BFFD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4714D05-8F7B-43BE-9AD9-A226DE03975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330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61322C5-8A35-499B-8860-67B419E71D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D1AC7FDE-8C6E-41C3-94AC-B36CF4867A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BDFAEC1-DCAD-4B3C-8296-FE1316CB0E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91750B-6F2A-49E5-B5E5-C7B77CB909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785106C-5CA9-4670-8F10-F48141F52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224808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CAF39BB-B164-4A7F-98EC-5FA5DB501F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CC7F835-3460-4DA8-90CF-9FF4AC94D47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9556495-85C1-43B4-99D7-7BD4BAB527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AA95FB-C073-41C8-8BA7-E40DE62647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11BD7AE-D04B-41F2-8E79-37934824A5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26255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1DF35D4-83B2-442B-AA6D-8F35BB7F49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AB6156A-710B-4AC2-A125-C4F996C6B6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A423202-5E9A-4F9B-870B-C4C171CFA9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740992-52CB-4850-B211-7339510C8E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F338D6-4A36-4296-A336-E4013E913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8153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0CE168-E3A9-47B5-B8E7-3701F8C13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51A625B-CBBF-4313-A2C9-B54012FEBB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E0E65A-71F2-4347-A4F3-BA2ADCF49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2C693FD-9912-4B25-9165-F7E7ED0051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D3984F5-D476-4529-A090-A254C4663E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992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637B91-41B1-4002-A62C-289E2406C0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664EC3B-C4AE-4B49-98BB-B61BCDA67E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06B75-DA95-46A6-A4E1-420C85CE1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C68BE85-E17F-43D0-882E-21BEA1F39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C162264-4E26-4D98-84CF-56359260FF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52668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26CB98-1FB8-4CFC-A1DF-74076AE7A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7BB5017-638C-497E-B502-F9DD647A83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A374C13-DCA3-4529-975A-B56A35AD86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43D7849-C3CC-4DB1-AB88-97A531E2C4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D77E580-1118-4D48-91B1-4894EEA23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B68ECBA-1318-4AF0-944A-E06BF7D28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79012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19308B-7775-4121-BFFD-372BBF0965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CA138D9-5BD5-4407-A656-B927BEC988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B9C2956-F6FF-4ED6-80A1-799F99E33B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2B0777F-0E1E-4FB9-801F-180943066F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633994D-0859-4723-AB3F-742E3CF71A7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4868C65-685B-49D5-8FEF-45A73E1873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FEC58D4-42BF-41A9-A3AD-D361BC10DD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0D7D23E-2D92-48DE-AD6A-784A2EFDDE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77594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1A1B71-9A16-4277-B7C9-44FD40960C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4A069077-7E8D-4A3F-83E0-3706F1B50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27BED2F-FD55-4702-9E32-32B7D62F4B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B51C1E6-6F3A-4607-81AA-812F5DEAA0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9179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6423787-D1E7-4241-BD6C-4AFFF9097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66339987-E2CB-47E3-B9D1-ACD9F7294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9415B2B-E3FF-41E1-956C-8F0C7B881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7151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8B930C-782B-4185-872A-3EDAE49B3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1945A4-78D7-439A-8ADF-8C1ACD93FB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4C1D55E-C81E-4D6A-B058-37D4A787808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702B57-97B9-4293-9316-F719A28CA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172EB5D-5BC7-4EC4-AC3B-8C67C56848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7DD8812-3071-4DCD-B0F5-95A8060B8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01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8A7998-94F6-4951-A9E0-D6E890F7E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BB3B935-2BAD-4E23-B5C1-175FF635AA8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977704-CB13-4549-8ED2-6EF214382A7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C1A4C77-1070-4E18-BB8E-3139D7B9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17E396F-591B-446B-AA04-16076E5CC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5BD20AB-5D6F-4918-8A64-2007353B85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8710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73D5314-55DB-4F56-BC18-FE18E4B82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B8EC501-01B0-43C3-B6EF-419F3499D0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41323C-040B-4C54-9ABB-399235704D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62A1A1-68B7-4D01-B41B-D1CB839F922E}" type="datetimeFigureOut">
              <a:rPr lang="ko-KR" altLang="en-US" smtClean="0"/>
              <a:t>2020-09-17 (Thu)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FD3AD0-9DAE-4CA4-9617-59BC733D88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205BEC2-7EFC-4787-B416-DA1FC09BF99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C92237-07BB-4C1C-AFB9-17CC519F13C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09405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2A927A31-4AA6-40F1-9F5A-FE7B9A07DE97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844" y="1061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729A7BC-97D9-4A06-9B66-F84E06B78162}"/>
              </a:ext>
            </a:extLst>
          </p:cNvPr>
          <p:cNvSpPr txBox="1"/>
          <p:nvPr/>
        </p:nvSpPr>
        <p:spPr>
          <a:xfrm>
            <a:off x="3748156" y="3366335"/>
            <a:ext cx="47584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8000" b="1" dirty="0" err="1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endParaRPr lang="ko-KR" altLang="en-US" sz="8000" b="1" dirty="0">
              <a:solidFill>
                <a:schemeClr val="accent6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178424" y="5602941"/>
            <a:ext cx="7897905" cy="81578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i="1" dirty="0" err="1" smtClean="0">
                <a:solidFill>
                  <a:schemeClr val="tx1"/>
                </a:solidFill>
              </a:rPr>
              <a:t>성예희</a:t>
            </a:r>
            <a:r>
              <a:rPr lang="ko-KR" altLang="en-US" sz="1600" b="1" i="1" dirty="0" smtClean="0">
                <a:solidFill>
                  <a:schemeClr val="tx1"/>
                </a:solidFill>
              </a:rPr>
              <a:t>  유건우  </a:t>
            </a:r>
            <a:r>
              <a:rPr lang="ko-KR" altLang="en-US" sz="1600" b="1" i="1" dirty="0" err="1" smtClean="0">
                <a:solidFill>
                  <a:schemeClr val="tx1"/>
                </a:solidFill>
              </a:rPr>
              <a:t>이윤민</a:t>
            </a:r>
            <a:r>
              <a:rPr lang="ko-KR" altLang="en-US" sz="1600" b="1" i="1" dirty="0" smtClean="0">
                <a:solidFill>
                  <a:schemeClr val="tx1"/>
                </a:solidFill>
              </a:rPr>
              <a:t>  최재훈  </a:t>
            </a:r>
            <a:r>
              <a:rPr lang="ko-KR" altLang="en-US" sz="1600" b="1" i="1" dirty="0" err="1" smtClean="0">
                <a:solidFill>
                  <a:schemeClr val="tx1"/>
                </a:solidFill>
              </a:rPr>
              <a:t>홍세진</a:t>
            </a:r>
            <a:endParaRPr lang="ko-KR" altLang="en-US" sz="1600" b="1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2238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A9DD5F59-BB4F-48A7-920D-41C06D13D422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8197012-9A1B-4FE0-86A8-C09D54D0F596}"/>
              </a:ext>
            </a:extLst>
          </p:cNvPr>
          <p:cNvSpPr txBox="1"/>
          <p:nvPr/>
        </p:nvSpPr>
        <p:spPr>
          <a:xfrm>
            <a:off x="624155" y="1835760"/>
            <a:ext cx="3763959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팀장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성예희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(Back 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원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최재훈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(Back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유건우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(Front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이윤민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(Front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end, AI)</a:t>
            </a:r>
          </a:p>
          <a:p>
            <a:pPr>
              <a:lnSpc>
                <a:spcPct val="250000"/>
              </a:lnSpc>
            </a:pP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팀원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: </a:t>
            </a:r>
            <a:r>
              <a:rPr lang="ko-KR" altLang="en-US" sz="2000" b="1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홍세진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Full Stack</a:t>
            </a:r>
            <a:r>
              <a:rPr lang="en-US" altLang="ko-KR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AI)</a:t>
            </a:r>
          </a:p>
          <a:p>
            <a:pPr>
              <a:lnSpc>
                <a:spcPct val="250000"/>
              </a:lnSpc>
            </a:pPr>
            <a:endParaRPr lang="en-US" altLang="ko-KR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3265A9-8503-4CA4-950C-4AC2921C3AF0}"/>
              </a:ext>
            </a:extLst>
          </p:cNvPr>
          <p:cNvSpPr txBox="1"/>
          <p:nvPr/>
        </p:nvSpPr>
        <p:spPr>
          <a:xfrm>
            <a:off x="1392689" y="719147"/>
            <a:ext cx="222689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역할 분담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243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D10EAF39-2C85-42ED-BD9B-EACF26E1083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B73A4CC-8467-4EAA-913C-CB33213F1130}"/>
              </a:ext>
            </a:extLst>
          </p:cNvPr>
          <p:cNvSpPr txBox="1"/>
          <p:nvPr/>
        </p:nvSpPr>
        <p:spPr>
          <a:xfrm>
            <a:off x="7453936" y="2169336"/>
            <a:ext cx="3358612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기획의도</a:t>
            </a:r>
            <a:endParaRPr lang="en-US" altLang="ko-KR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왜 </a:t>
            </a:r>
            <a:r>
              <a:rPr lang="en-US" altLang="ko-KR" sz="2400" b="1" i="1" dirty="0" err="1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r>
              <a:rPr lang="en-US" altLang="ko-KR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?</a:t>
            </a:r>
            <a:endParaRPr lang="en-US" altLang="ko-KR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사용자</a:t>
            </a:r>
            <a:endParaRPr lang="en-US" altLang="ko-KR" sz="2400" b="1" i="1" dirty="0" smtClean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 설계 및 기능</a:t>
            </a:r>
            <a:endParaRPr lang="en-US" altLang="ko-KR" sz="2400" b="1" i="1" dirty="0" smtClean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ko-KR" altLang="en-US" sz="2400" b="1" i="1" dirty="0" smtClean="0">
                <a:solidFill>
                  <a:schemeClr val="bg2">
                    <a:lumMod val="10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역할 분담</a:t>
            </a:r>
            <a:endParaRPr lang="ko-KR" altLang="en-US" sz="2400" b="1" i="1" dirty="0">
              <a:solidFill>
                <a:schemeClr val="bg2">
                  <a:lumMod val="10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14138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919362-0CBF-4AE6-92FF-281093D1E4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1FCA31-F29C-48FE-B123-232BC633BCF3}"/>
              </a:ext>
            </a:extLst>
          </p:cNvPr>
          <p:cNvSpPr txBox="1"/>
          <p:nvPr/>
        </p:nvSpPr>
        <p:spPr>
          <a:xfrm>
            <a:off x="588818" y="268563"/>
            <a:ext cx="22685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기획 의도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07525-1BF0-40B3-828D-DFF333AE3752}"/>
              </a:ext>
            </a:extLst>
          </p:cNvPr>
          <p:cNvSpPr txBox="1"/>
          <p:nvPr/>
        </p:nvSpPr>
        <p:spPr>
          <a:xfrm>
            <a:off x="741217" y="1759526"/>
            <a:ext cx="4589718" cy="427809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눈에 잘 띄고 데이터를 쉽게 얻을 수 있으며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실제 활용이 가능할 만한 주제가 무엇인지 고민하다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주변에 있던 식물에 눈을 돌리게 되었습니다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우리 주변에 항상 있어왔던 식물들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약재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꾸미기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취미생활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식용 등등 다양한 식물에 관련된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프로젝트로 각각의 사람마다 필요한 식물의 정보를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제공하고 포켓몬</a:t>
            </a:r>
            <a:r>
              <a:rPr lang="en-US" altLang="ko-KR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go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를 벤치마킹하여 포켓몬 대신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우리 주변의 식물의 종류가 다양한데 그것들을 수집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endParaRPr lang="en-US" altLang="ko-KR" sz="16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해보며 </a:t>
            </a:r>
            <a:r>
              <a:rPr lang="ko-KR" altLang="en-US" sz="16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즐길거리도</a:t>
            </a:r>
            <a:r>
              <a:rPr lang="ko-KR" altLang="en-US" sz="16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제공하고자 하였습니다</a:t>
            </a:r>
            <a:endParaRPr lang="en-US" altLang="ko-KR" sz="16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95FC6-E3A3-4940-875F-5D3D368C4A8C}"/>
              </a:ext>
            </a:extLst>
          </p:cNvPr>
          <p:cNvSpPr txBox="1"/>
          <p:nvPr/>
        </p:nvSpPr>
        <p:spPr>
          <a:xfrm>
            <a:off x="9181837" y="895481"/>
            <a:ext cx="457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P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L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T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S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G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R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39999968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6707922" y="488518"/>
            <a:ext cx="503253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왜 </a:t>
            </a:r>
            <a:r>
              <a:rPr lang="en-US" altLang="ko-KR" sz="6600" b="1" i="1" dirty="0" err="1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ForestGo</a:t>
            </a:r>
            <a:r>
              <a:rPr lang="en-US" altLang="ko-KR" sz="6600" b="1" i="1" dirty="0" smtClean="0">
                <a:solidFill>
                  <a:schemeClr val="accent6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?</a:t>
            </a:r>
            <a:endParaRPr lang="ko-KR" altLang="en-US" sz="6600" b="1" i="1" dirty="0">
              <a:solidFill>
                <a:schemeClr val="accent6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659425" y="2910251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1283026" y="3224908"/>
            <a:ext cx="3716082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주변의 다양한 식물들의 정보를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제공하고 이용할 수 있게 하여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식물에 대한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지적갈증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선물할 때 꽃말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식물의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효능등의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정보를 손쉽고 자세히 알 수 있다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21" name="모서리가 둥근 직사각형 20"/>
          <p:cNvSpPr/>
          <p:nvPr/>
        </p:nvSpPr>
        <p:spPr>
          <a:xfrm>
            <a:off x="6535408" y="2910250"/>
            <a:ext cx="5205046" cy="33536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6840668" y="3158313"/>
            <a:ext cx="466986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흔하게 보이는 식물들의 종류는 매우 다양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우리는 그 식물의 종류가 다름과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새로운 식물을 봤다는 자각이 없다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그런 식물을 수집할 수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있게하여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수집욕을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자극하는 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즐길거리를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제공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4513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E9919362-0CBF-4AE6-92FF-281093D1E436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F1FCA31-F29C-48FE-B123-232BC633BCF3}"/>
              </a:ext>
            </a:extLst>
          </p:cNvPr>
          <p:cNvSpPr txBox="1"/>
          <p:nvPr/>
        </p:nvSpPr>
        <p:spPr>
          <a:xfrm>
            <a:off x="588818" y="294942"/>
            <a:ext cx="163217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000" b="1" i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사용자</a:t>
            </a:r>
            <a:endParaRPr lang="ko-KR" altLang="en-US" sz="4000" b="1" i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A307525-1BF0-40B3-828D-DFF333AE3752}"/>
              </a:ext>
            </a:extLst>
          </p:cNvPr>
          <p:cNvSpPr txBox="1"/>
          <p:nvPr/>
        </p:nvSpPr>
        <p:spPr>
          <a:xfrm>
            <a:off x="741217" y="1627646"/>
            <a:ext cx="3300904" cy="977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중장년층의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등산을 좋아하고 </a:t>
            </a:r>
            <a:endParaRPr lang="en-US" altLang="ko-KR" sz="20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좋아하는 사람들</a:t>
            </a:r>
            <a:endParaRPr lang="ko-KR" altLang="en-US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CFABE0E-99FC-4941-ACB7-4D1F4903DE86}"/>
              </a:ext>
            </a:extLst>
          </p:cNvPr>
          <p:cNvSpPr txBox="1"/>
          <p:nvPr/>
        </p:nvSpPr>
        <p:spPr>
          <a:xfrm>
            <a:off x="741217" y="3025482"/>
            <a:ext cx="3113353" cy="9771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식용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꾸미기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약재</a:t>
            </a:r>
            <a:r>
              <a:rPr lang="en-US" altLang="ko-KR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선물등</a:t>
            </a: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  <a:endParaRPr lang="en-US" altLang="ko-KR" sz="2000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소비하는 사람들</a:t>
            </a:r>
            <a:endParaRPr lang="ko-KR" altLang="en-US" sz="2000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0981DF-713C-47A8-838F-9EA7CBF8DD32}"/>
              </a:ext>
            </a:extLst>
          </p:cNvPr>
          <p:cNvSpPr txBox="1"/>
          <p:nvPr/>
        </p:nvSpPr>
        <p:spPr>
          <a:xfrm>
            <a:off x="741217" y="4432198"/>
            <a:ext cx="472918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즉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식물을 좋아하고 소비하는 모든 사람들</a:t>
            </a:r>
            <a:endParaRPr lang="ko-KR" altLang="en-US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DF95FC6-E3A3-4940-875F-5D3D368C4A8C}"/>
              </a:ext>
            </a:extLst>
          </p:cNvPr>
          <p:cNvSpPr txBox="1"/>
          <p:nvPr/>
        </p:nvSpPr>
        <p:spPr>
          <a:xfrm>
            <a:off x="9181837" y="895481"/>
            <a:ext cx="45719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P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L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A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T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S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.</a:t>
            </a: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endParaRPr lang="en-US" altLang="ko-KR" dirty="0">
              <a:solidFill>
                <a:schemeClr val="bg1"/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G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R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E</a:t>
            </a:r>
          </a:p>
          <a:p>
            <a:pPr algn="ctr"/>
            <a:r>
              <a:rPr lang="en-US" altLang="ko-KR" dirty="0">
                <a:solidFill>
                  <a:schemeClr val="bg1"/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26161404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B6D07EFB-679C-480A-86B9-8B06602DA05E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86D9A4F-6413-421D-9268-E7BF2273D060}"/>
              </a:ext>
            </a:extLst>
          </p:cNvPr>
          <p:cNvSpPr txBox="1"/>
          <p:nvPr/>
        </p:nvSpPr>
        <p:spPr>
          <a:xfrm>
            <a:off x="6721818" y="1776937"/>
            <a:ext cx="5349488" cy="2039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프로젝트 설계 및</a:t>
            </a:r>
            <a:endParaRPr lang="en-US" altLang="ko-KR" sz="44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4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세부 기능</a:t>
            </a:r>
            <a:endParaRPr lang="ko-KR" altLang="en-US" sz="44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046229B-6F26-4406-9DFF-7B3408086265}"/>
              </a:ext>
            </a:extLst>
          </p:cNvPr>
          <p:cNvSpPr/>
          <p:nvPr/>
        </p:nvSpPr>
        <p:spPr>
          <a:xfrm>
            <a:off x="7731410" y="3613180"/>
            <a:ext cx="3285534" cy="202777"/>
          </a:xfrm>
          <a:prstGeom prst="rect">
            <a:avLst/>
          </a:prstGeom>
          <a:solidFill>
            <a:schemeClr val="accent6">
              <a:alpha val="4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A00767-2A5B-4140-937E-AAE44A08FD99}"/>
              </a:ext>
            </a:extLst>
          </p:cNvPr>
          <p:cNvSpPr/>
          <p:nvPr/>
        </p:nvSpPr>
        <p:spPr>
          <a:xfrm>
            <a:off x="9142967" y="4504915"/>
            <a:ext cx="25359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dirty="0">
                <a:latin typeface="DX시인과나" panose="02020600000000000000" pitchFamily="18" charset="-127"/>
                <a:ea typeface="DX시인과나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634172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8262056" y="500742"/>
            <a:ext cx="355738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개발 도구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0782" y="2485200"/>
            <a:ext cx="3449488" cy="1959851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76" y="2485200"/>
            <a:ext cx="3355731" cy="1887599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93" y="4614588"/>
            <a:ext cx="3608560" cy="2001623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83495" y="2541027"/>
            <a:ext cx="2941027" cy="178811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83065" y="4372799"/>
            <a:ext cx="2741888" cy="244623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8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4524" y="4372799"/>
            <a:ext cx="3185746" cy="2389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0327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8325706" y="500742"/>
            <a:ext cx="3558988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세부 기능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모서리가 둥근 직사각형 61"/>
          <p:cNvSpPr/>
          <p:nvPr/>
        </p:nvSpPr>
        <p:spPr>
          <a:xfrm>
            <a:off x="659425" y="2910251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808892" y="3567811"/>
            <a:ext cx="497644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사진 촬영으로 식물의 자세한 정보 확인 가능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(ex :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식물의 종류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계절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서식지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효능 등등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찍은 식물은 내 식물도감에 등록</a:t>
            </a:r>
            <a:endParaRPr lang="en-US" altLang="ko-KR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4" name="모서리가 둥근 직사각형 63"/>
          <p:cNvSpPr/>
          <p:nvPr/>
        </p:nvSpPr>
        <p:spPr>
          <a:xfrm>
            <a:off x="6389079" y="2949819"/>
            <a:ext cx="5205046" cy="337624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E1D4AC0E-3A47-4072-BF01-DD47A9A09B81}"/>
              </a:ext>
            </a:extLst>
          </p:cNvPr>
          <p:cNvSpPr txBox="1"/>
          <p:nvPr/>
        </p:nvSpPr>
        <p:spPr>
          <a:xfrm>
            <a:off x="6503379" y="3251288"/>
            <a:ext cx="497644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도전과제 제공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나만의 식물 도감</a:t>
            </a:r>
            <a:endParaRPr lang="en-US" altLang="ko-KR" sz="2000" b="1" dirty="0" smtClean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수집 상황에 따른 등급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sz="2000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브론즈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실버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, </a:t>
            </a:r>
            <a:r>
              <a:rPr lang="ko-KR" altLang="en-US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골드</a:t>
            </a:r>
            <a:r>
              <a:rPr lang="en-US" altLang="ko-KR" sz="2000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en-US" altLang="ko-KR" sz="2000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9015" y="4920758"/>
            <a:ext cx="1008186" cy="1008186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5783" y="4920758"/>
            <a:ext cx="1008186" cy="100818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88058" y="4920758"/>
            <a:ext cx="1008185" cy="1008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9517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79D0136C-8924-41CE-91A0-92464D0F0440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092507E-16A5-41B4-A4E8-4D3F5149B43E}"/>
              </a:ext>
            </a:extLst>
          </p:cNvPr>
          <p:cNvSpPr txBox="1"/>
          <p:nvPr/>
        </p:nvSpPr>
        <p:spPr>
          <a:xfrm>
            <a:off x="6699129" y="500742"/>
            <a:ext cx="512031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600" b="1" i="1" dirty="0" smtClean="0">
                <a:solidFill>
                  <a:schemeClr val="accent6">
                    <a:lumMod val="75000"/>
                  </a:schemeClr>
                </a:solidFill>
                <a:latin typeface="DX시인과나" panose="02020600000000000000" pitchFamily="18" charset="-127"/>
                <a:ea typeface="DX시인과나" panose="02020600000000000000" pitchFamily="18" charset="-127"/>
              </a:rPr>
              <a:t>와이어 프레임</a:t>
            </a:r>
            <a:endParaRPr lang="ko-KR" altLang="en-US" sz="6600" b="1" i="1" dirty="0">
              <a:solidFill>
                <a:schemeClr val="accent6">
                  <a:lumMod val="75000"/>
                </a:schemeClr>
              </a:solidFill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2344295-C227-4A1D-BC4F-1FB51F1A8565}"/>
              </a:ext>
            </a:extLst>
          </p:cNvPr>
          <p:cNvCxnSpPr>
            <a:cxnSpLocks/>
          </p:cNvCxnSpPr>
          <p:nvPr/>
        </p:nvCxnSpPr>
        <p:spPr>
          <a:xfrm>
            <a:off x="1420091" y="-27708"/>
            <a:ext cx="1657655" cy="190295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3E69613D-6BEB-4193-98FC-A452E1FE14F0}"/>
              </a:ext>
            </a:extLst>
          </p:cNvPr>
          <p:cNvCxnSpPr/>
          <p:nvPr/>
        </p:nvCxnSpPr>
        <p:spPr>
          <a:xfrm>
            <a:off x="6563250" y="1870304"/>
            <a:ext cx="5623859" cy="0"/>
          </a:xfrm>
          <a:prstGeom prst="line">
            <a:avLst/>
          </a:prstGeom>
          <a:ln w="19050"/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" name="직사각형 1"/>
          <p:cNvSpPr/>
          <p:nvPr/>
        </p:nvSpPr>
        <p:spPr>
          <a:xfrm>
            <a:off x="0" y="2417885"/>
            <a:ext cx="12192000" cy="4440115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1" name="그룹 10"/>
          <p:cNvGrpSpPr/>
          <p:nvPr/>
        </p:nvGrpSpPr>
        <p:grpSpPr>
          <a:xfrm>
            <a:off x="324239" y="2799009"/>
            <a:ext cx="2700755" cy="3850615"/>
            <a:chOff x="4321907" y="197460"/>
            <a:chExt cx="3767016" cy="6452964"/>
          </a:xfrm>
        </p:grpSpPr>
        <p:sp>
          <p:nvSpPr>
            <p:cNvPr id="12" name="직사각형 11"/>
            <p:cNvSpPr/>
            <p:nvPr/>
          </p:nvSpPr>
          <p:spPr>
            <a:xfrm rot="5400000">
              <a:off x="2978933" y="1540434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4747844" y="695575"/>
              <a:ext cx="2915139" cy="210149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4" name="직사각형 13"/>
            <p:cNvSpPr/>
            <p:nvPr/>
          </p:nvSpPr>
          <p:spPr>
            <a:xfrm>
              <a:off x="4747844" y="4939121"/>
              <a:ext cx="2915139" cy="8284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LogIn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5" name="직사각형 14"/>
            <p:cNvSpPr/>
            <p:nvPr/>
          </p:nvSpPr>
          <p:spPr>
            <a:xfrm>
              <a:off x="4747844" y="3489576"/>
              <a:ext cx="2915139" cy="3710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username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6" name="직사각형 15"/>
            <p:cNvSpPr/>
            <p:nvPr/>
          </p:nvSpPr>
          <p:spPr>
            <a:xfrm>
              <a:off x="4747844" y="3995777"/>
              <a:ext cx="2915139" cy="37102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password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/>
            <p:cNvSpPr/>
            <p:nvPr/>
          </p:nvSpPr>
          <p:spPr>
            <a:xfrm>
              <a:off x="4747843" y="5976894"/>
              <a:ext cx="2915139" cy="371023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SignIn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3239785" y="2821466"/>
            <a:ext cx="2760785" cy="3852000"/>
            <a:chOff x="4321907" y="206218"/>
            <a:chExt cx="3767016" cy="6452964"/>
          </a:xfrm>
        </p:grpSpPr>
        <p:sp>
          <p:nvSpPr>
            <p:cNvPr id="33" name="직사각형 32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직사각형 33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5" name="직사각형 34"/>
            <p:cNvSpPr/>
            <p:nvPr/>
          </p:nvSpPr>
          <p:spPr>
            <a:xfrm>
              <a:off x="6127262" y="1476900"/>
              <a:ext cx="1535722" cy="4222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MyForest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6" name="직사각형 35"/>
            <p:cNvSpPr/>
            <p:nvPr/>
          </p:nvSpPr>
          <p:spPr>
            <a:xfrm>
              <a:off x="4747845" y="1476901"/>
              <a:ext cx="1473201" cy="422237"/>
            </a:xfrm>
            <a:prstGeom prst="rect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Discover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37" name="직사각형 36"/>
            <p:cNvSpPr/>
            <p:nvPr/>
          </p:nvSpPr>
          <p:spPr>
            <a:xfrm>
              <a:off x="4718539" y="4863176"/>
              <a:ext cx="1207478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(image)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38" name="직사각형 37"/>
            <p:cNvSpPr/>
            <p:nvPr/>
          </p:nvSpPr>
          <p:spPr>
            <a:xfrm>
              <a:off x="5926017" y="4863176"/>
              <a:ext cx="1736967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(details)</a:t>
              </a: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  <p:pic>
          <p:nvPicPr>
            <p:cNvPr id="39" name="Picture 2" descr="Camera icon line photo symbol Royalty Free Vector Image"/>
            <p:cNvPicPr>
              <a:picLocks noChangeAspect="1" noChangeArrowheads="1"/>
            </p:cNvPicPr>
            <p:nvPr/>
          </p:nvPicPr>
          <p:blipFill rotWithShape="1">
            <a:blip r:embed="rId3" cstate="screen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1427" b="32563"/>
            <a:stretch/>
          </p:blipFill>
          <p:spPr bwMode="auto">
            <a:xfrm>
              <a:off x="5444528" y="2353404"/>
              <a:ext cx="1439709" cy="71540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0" name="직사각형 39"/>
            <p:cNvSpPr/>
            <p:nvPr/>
          </p:nvSpPr>
          <p:spPr>
            <a:xfrm>
              <a:off x="4718539" y="3458388"/>
              <a:ext cx="1207478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</a:p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(image)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41" name="직사각형 40"/>
            <p:cNvSpPr/>
            <p:nvPr/>
          </p:nvSpPr>
          <p:spPr>
            <a:xfrm>
              <a:off x="5926017" y="3458388"/>
              <a:ext cx="1736967" cy="1168345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altLang="ko-KR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(details)</a:t>
              </a:r>
            </a:p>
            <a:p>
              <a:pPr algn="ctr"/>
              <a:endParaRPr lang="ko-KR" altLang="en-US" dirty="0">
                <a:solidFill>
                  <a:schemeClr val="tx1"/>
                </a:solidFill>
              </a:endParaRPr>
            </a:p>
          </p:txBody>
        </p:sp>
      </p:grpSp>
      <p:grpSp>
        <p:nvGrpSpPr>
          <p:cNvPr id="43" name="그룹 42"/>
          <p:cNvGrpSpPr/>
          <p:nvPr/>
        </p:nvGrpSpPr>
        <p:grpSpPr>
          <a:xfrm>
            <a:off x="6215362" y="2799009"/>
            <a:ext cx="2760786" cy="3880093"/>
            <a:chOff x="4321907" y="206218"/>
            <a:chExt cx="3767016" cy="6452964"/>
          </a:xfrm>
        </p:grpSpPr>
        <p:sp>
          <p:nvSpPr>
            <p:cNvPr id="44" name="직사각형 43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직사각형 44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6" name="직사각형 45"/>
            <p:cNvSpPr/>
            <p:nvPr/>
          </p:nvSpPr>
          <p:spPr>
            <a:xfrm>
              <a:off x="4747845" y="3765342"/>
              <a:ext cx="2915138" cy="187170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details</a:t>
              </a:r>
            </a:p>
          </p:txBody>
        </p:sp>
        <p:sp>
          <p:nvSpPr>
            <p:cNvPr id="47" name="직사각형 46"/>
            <p:cNvSpPr/>
            <p:nvPr/>
          </p:nvSpPr>
          <p:spPr>
            <a:xfrm>
              <a:off x="4747845" y="1314966"/>
              <a:ext cx="2915139" cy="206128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smtClean="0">
                  <a:solidFill>
                    <a:schemeClr val="tx1"/>
                  </a:solidFill>
                </a:rPr>
                <a:t>Image</a:t>
              </a:r>
            </a:p>
          </p:txBody>
        </p:sp>
        <p:sp>
          <p:nvSpPr>
            <p:cNvPr id="48" name="직사각형 47"/>
            <p:cNvSpPr/>
            <p:nvPr/>
          </p:nvSpPr>
          <p:spPr>
            <a:xfrm>
              <a:off x="5595813" y="5909457"/>
              <a:ext cx="1219201" cy="47731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upload</a:t>
              </a:r>
            </a:p>
          </p:txBody>
        </p:sp>
      </p:grpSp>
      <p:grpSp>
        <p:nvGrpSpPr>
          <p:cNvPr id="49" name="그룹 48"/>
          <p:cNvGrpSpPr/>
          <p:nvPr/>
        </p:nvGrpSpPr>
        <p:grpSpPr>
          <a:xfrm>
            <a:off x="9189789" y="2789451"/>
            <a:ext cx="2735819" cy="3860173"/>
            <a:chOff x="4321907" y="206218"/>
            <a:chExt cx="3767016" cy="6452964"/>
          </a:xfrm>
        </p:grpSpPr>
        <p:sp>
          <p:nvSpPr>
            <p:cNvPr id="50" name="직사각형 49"/>
            <p:cNvSpPr/>
            <p:nvPr/>
          </p:nvSpPr>
          <p:spPr>
            <a:xfrm rot="5400000">
              <a:off x="2978933" y="1549192"/>
              <a:ext cx="6452964" cy="3767016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직사각형 50"/>
            <p:cNvSpPr/>
            <p:nvPr/>
          </p:nvSpPr>
          <p:spPr>
            <a:xfrm>
              <a:off x="4747845" y="492424"/>
              <a:ext cx="2915139" cy="586099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 err="1" smtClean="0">
                  <a:solidFill>
                    <a:schemeClr val="tx1"/>
                  </a:solidFill>
                </a:rPr>
                <a:t>ForestGo</a:t>
              </a:r>
              <a:r>
                <a:rPr lang="en-US" altLang="ko-KR" dirty="0" smtClean="0">
                  <a:solidFill>
                    <a:schemeClr val="tx1"/>
                  </a:solidFill>
                </a:rPr>
                <a:t>(Logo)</a:t>
              </a:r>
              <a:endParaRPr lang="ko-KR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2" name="직사각형 51"/>
            <p:cNvSpPr/>
            <p:nvPr/>
          </p:nvSpPr>
          <p:spPr>
            <a:xfrm>
              <a:off x="6127262" y="1476900"/>
              <a:ext cx="1535722" cy="422237"/>
            </a:xfrm>
            <a:prstGeom prst="rect">
              <a:avLst/>
            </a:prstGeom>
            <a:solidFill>
              <a:srgbClr val="DBDBDB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err="1" smtClean="0">
                  <a:solidFill>
                    <a:schemeClr val="tx1"/>
                  </a:solidFill>
                </a:rPr>
                <a:t>MyForest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3" name="직사각형 52"/>
            <p:cNvSpPr/>
            <p:nvPr/>
          </p:nvSpPr>
          <p:spPr>
            <a:xfrm>
              <a:off x="4747845" y="1476901"/>
              <a:ext cx="1473201" cy="42223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 smtClean="0">
                  <a:solidFill>
                    <a:schemeClr val="tx1"/>
                  </a:solidFill>
                </a:rPr>
                <a:t>Discover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4" name="직사각형 53"/>
            <p:cNvSpPr/>
            <p:nvPr/>
          </p:nvSpPr>
          <p:spPr>
            <a:xfrm>
              <a:off x="4747844" y="2226866"/>
              <a:ext cx="2915139" cy="422237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등급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</a:t>
              </a:r>
              <a:r>
                <a:rPr lang="ko-KR" altLang="en-US" sz="1400" dirty="0" err="1" smtClean="0">
                  <a:solidFill>
                    <a:schemeClr val="tx1"/>
                  </a:solidFill>
                </a:rPr>
                <a:t>브론즈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5" name="직사각형 54"/>
            <p:cNvSpPr/>
            <p:nvPr/>
          </p:nvSpPr>
          <p:spPr>
            <a:xfrm>
              <a:off x="4763476" y="4989739"/>
              <a:ext cx="2915139" cy="127611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꽃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40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나무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30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en-US" altLang="ko-KR" sz="1400" dirty="0" smtClean="0">
                <a:solidFill>
                  <a:schemeClr val="tx1"/>
                </a:solidFill>
              </a:endParaRPr>
            </a:p>
            <a:p>
              <a:pPr algn="ctr"/>
              <a:r>
                <a:rPr lang="ko-KR" altLang="en-US" sz="1400" dirty="0" smtClean="0">
                  <a:solidFill>
                    <a:schemeClr val="tx1"/>
                  </a:solidFill>
                </a:rPr>
                <a:t>풀 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: 30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퍼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  <p:sp>
          <p:nvSpPr>
            <p:cNvPr id="56" name="직사각형 55"/>
            <p:cNvSpPr/>
            <p:nvPr/>
          </p:nvSpPr>
          <p:spPr>
            <a:xfrm>
              <a:off x="4763476" y="3945850"/>
              <a:ext cx="2915139" cy="6681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300" dirty="0" smtClean="0">
                  <a:solidFill>
                    <a:schemeClr val="tx1"/>
                  </a:solidFill>
                </a:rPr>
                <a:t>수중 식물이 가장 많군요</a:t>
              </a:r>
              <a:r>
                <a:rPr lang="en-US" altLang="ko-KR" sz="1300" dirty="0" smtClean="0">
                  <a:solidFill>
                    <a:schemeClr val="tx1"/>
                  </a:solidFill>
                </a:rPr>
                <a:t>!</a:t>
              </a:r>
              <a:endParaRPr lang="ko-KR" altLang="en-US" sz="1300" dirty="0">
                <a:solidFill>
                  <a:schemeClr val="tx1"/>
                </a:solidFill>
              </a:endParaRPr>
            </a:p>
          </p:txBody>
        </p:sp>
        <p:sp>
          <p:nvSpPr>
            <p:cNvPr id="57" name="직사각형 56"/>
            <p:cNvSpPr/>
            <p:nvPr/>
          </p:nvSpPr>
          <p:spPr>
            <a:xfrm>
              <a:off x="4763476" y="2976831"/>
              <a:ext cx="2915139" cy="668143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1400" dirty="0">
                  <a:solidFill>
                    <a:schemeClr val="tx1"/>
                  </a:solidFill>
                </a:rPr>
                <a:t>물</a:t>
              </a:r>
              <a:r>
                <a:rPr lang="ko-KR" altLang="en-US" sz="1400" dirty="0" smtClean="0">
                  <a:solidFill>
                    <a:schemeClr val="tx1"/>
                  </a:solidFill>
                </a:rPr>
                <a:t> 타입 트레이너군요</a:t>
              </a:r>
              <a:r>
                <a:rPr lang="en-US" altLang="ko-KR" sz="1400" dirty="0" smtClean="0">
                  <a:solidFill>
                    <a:schemeClr val="tx1"/>
                  </a:solidFill>
                </a:rPr>
                <a:t>!</a:t>
              </a:r>
              <a:endParaRPr lang="ko-KR" altLang="en-US" sz="1400" dirty="0">
                <a:solidFill>
                  <a:schemeClr val="tx1"/>
                </a:solidFill>
              </a:endParaRPr>
            </a:p>
          </p:txBody>
        </p:sp>
      </p:grpSp>
      <p:sp>
        <p:nvSpPr>
          <p:cNvPr id="58" name="TextBox 57"/>
          <p:cNvSpPr txBox="1"/>
          <p:nvPr/>
        </p:nvSpPr>
        <p:spPr>
          <a:xfrm>
            <a:off x="690806" y="2252346"/>
            <a:ext cx="1967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메인화면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로그인전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3603249" y="2237869"/>
            <a:ext cx="19737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메인화면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로그인후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6940147" y="2252346"/>
            <a:ext cx="13112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사진촬영 후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994451" y="2239926"/>
            <a:ext cx="1126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err="1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MyForest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9851825" y="1464178"/>
            <a:ext cx="1967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(</a:t>
            </a:r>
            <a:r>
              <a:rPr lang="ko-KR" altLang="en-US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수정 예정</a:t>
            </a:r>
            <a:r>
              <a:rPr lang="en-US" altLang="ko-KR" b="1" dirty="0" smtClean="0">
                <a:latin typeface="DX시인과나" panose="02020600000000000000" pitchFamily="18" charset="-127"/>
                <a:ea typeface="DX시인과나" panose="02020600000000000000" pitchFamily="18" charset="-127"/>
              </a:rPr>
              <a:t>)</a:t>
            </a:r>
            <a:endParaRPr lang="ko-KR" altLang="en-US" b="1" dirty="0">
              <a:latin typeface="DX시인과나" panose="02020600000000000000" pitchFamily="18" charset="-127"/>
              <a:ea typeface="DX시인과나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0176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</TotalTime>
  <Words>366</Words>
  <Application>Microsoft Office PowerPoint</Application>
  <PresentationFormat>와이드스크린</PresentationFormat>
  <Paragraphs>136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4" baseType="lpstr">
      <vt:lpstr>맑은 고딕</vt:lpstr>
      <vt:lpstr>DX시인과나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남혜윤</dc:creator>
  <cp:lastModifiedBy>multicampus</cp:lastModifiedBy>
  <cp:revision>43</cp:revision>
  <dcterms:created xsi:type="dcterms:W3CDTF">2018-08-04T20:59:15Z</dcterms:created>
  <dcterms:modified xsi:type="dcterms:W3CDTF">2020-09-17T13:00:39Z</dcterms:modified>
</cp:coreProperties>
</file>

<file path=docProps/thumbnail.jpeg>
</file>